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 snapToObjects="1">
      <p:cViewPr varScale="1">
        <p:scale>
          <a:sx n="95" d="100"/>
          <a:sy n="95" d="100"/>
        </p:scale>
        <p:origin x="1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ETL-Process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4C1CDD-FD4E-B3CA-1B7F-9F6C1E0FD1DC}"/>
              </a:ext>
            </a:extLst>
          </p:cNvPr>
          <p:cNvSpPr/>
          <p:nvPr/>
        </p:nvSpPr>
        <p:spPr>
          <a:xfrm>
            <a:off x="2770094" y="1048872"/>
            <a:ext cx="3805518" cy="189603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01-ETL-Process-1-2048.jpg">
            <a:extLst>
              <a:ext uri="{FF2B5EF4-FFF2-40B4-BE49-F238E27FC236}">
                <a16:creationId xmlns:a16="http://schemas.microsoft.com/office/drawing/2014/main" id="{CBBD529D-245B-2AB9-A436-6AD3EF68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3" b="65751"/>
          <a:stretch/>
        </p:blipFill>
        <p:spPr>
          <a:xfrm>
            <a:off x="0" y="2783541"/>
            <a:ext cx="9144000" cy="15464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ETL-Proces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4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ETL-Proces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ETL-Proces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ETL-Proces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ETL-Proces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ETL-Proces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ETL-Proces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ETL-Proces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ETL-Proces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ETL-Proces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ETL-Proces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ETL-Proces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ETL-Proces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ETL-Proces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ETL-Proces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ETL-Proces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ETL-Process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ETL-Process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ETL-Process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ETL-Process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ETL-Process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ETL-Proces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ETL-Process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ETL-Process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ETL-Proces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ETL-Process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ETL-Process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ETL-Process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ETL-Process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ETL-Process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ETL-Process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ETL-Process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ETL-Proces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ETL-Process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ETL-Process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ETL-Process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ETL-Process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ETL-Process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ETL-Process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ETL-Process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ETL-Process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-ETL-Process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ETL-Process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ETL-Proces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-ETL-Process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-ETL-Process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-ETL-Process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-ETL-Process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-ETL-Process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-ETL-Process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-ETL-Process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-ETL-Process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-ETL-Process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-ETL-Process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ETL-Proces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-ETL-Process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-ETL-Process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ETL-Proces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ETL-Proces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ETL-Proces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On-screen Show (4:3)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Fadil Indra Sanjaya</cp:lastModifiedBy>
  <cp:revision>5</cp:revision>
  <dcterms:created xsi:type="dcterms:W3CDTF">2013-01-27T09:14:16Z</dcterms:created>
  <dcterms:modified xsi:type="dcterms:W3CDTF">2024-11-02T05:46:45Z</dcterms:modified>
  <cp:category/>
</cp:coreProperties>
</file>